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212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502920" cy="6858000"/>
          </a:xfrm>
          <a:prstGeom prst="rect">
            <a:avLst/>
          </a:prstGeom>
          <a:solidFill>
            <a:srgbClr val="C010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02920" y="0"/>
            <a:ext cx="109728" cy="6858000"/>
          </a:xfrm>
          <a:prstGeom prst="rect">
            <a:avLst/>
          </a:prstGeom>
          <a:solidFill>
            <a:srgbClr val="E8C54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97280" y="2194560"/>
            <a:ext cx="10058400" cy="146304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6000" b="1">
                <a:solidFill>
                  <a:srgbClr val="FFFFFF"/>
                </a:solidFill>
                <a:latin typeface="微软雅黑"/>
              </a:rPr>
              <a:t>一句成课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97280" y="3657600"/>
            <a:ext cx="10058400" cy="91440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3200" b="1">
                <a:solidFill>
                  <a:srgbClr val="E8C54A"/>
                </a:solidFill>
                <a:latin typeface="微软雅黑"/>
              </a:rPr>
              <a:t>—— 铁军执行力 · 讲师专业课程 AI 开发与设计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7280" y="5669280"/>
            <a:ext cx="10058400" cy="73152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2800" b="1">
                <a:solidFill>
                  <a:srgbClr val="C0101A"/>
                </a:solidFill>
                <a:latin typeface="微软雅黑"/>
              </a:rPr>
              <a:t>赵海河 主讲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212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914400" y="914400"/>
            <a:ext cx="10332720" cy="73152"/>
          </a:xfrm>
          <a:prstGeom prst="rect">
            <a:avLst/>
          </a:prstGeom>
          <a:solidFill>
            <a:srgbClr val="C010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457200"/>
            <a:ext cx="5486400" cy="82296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微软雅黑"/>
              </a:rPr>
              <a:t>目录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1828800"/>
            <a:ext cx="82296" cy="822960"/>
          </a:xfrm>
          <a:prstGeom prst="rect">
            <a:avLst/>
          </a:prstGeom>
          <a:solidFill>
            <a:srgbClr val="C010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097280" y="1874519"/>
            <a:ext cx="731520" cy="731520"/>
          </a:xfrm>
          <a:prstGeom prst="rect">
            <a:avLst/>
          </a:prstGeom>
          <a:solidFill>
            <a:srgbClr val="8B001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97280" y="1874519"/>
            <a:ext cx="731520" cy="73152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ctr"/>
            <a:r>
              <a:rPr sz="2800" b="1">
                <a:solidFill>
                  <a:srgbClr val="E8C54A"/>
                </a:solidFill>
                <a:latin typeface="微软雅黑"/>
              </a:rPr>
              <a:t>01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11680" y="1828800"/>
            <a:ext cx="8686800" cy="45720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微软雅黑"/>
              </a:rPr>
              <a:t>章标题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11680" y="2286000"/>
            <a:ext cx="8686800" cy="45720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1800" b="0">
                <a:solidFill>
                  <a:srgbClr val="BFBFBF"/>
                </a:solidFill>
                <a:latin typeface="微软雅黑"/>
              </a:rPr>
              <a:t>章提要：一句话说明这一章讲什么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4400" y="2880360"/>
            <a:ext cx="82296" cy="822960"/>
          </a:xfrm>
          <a:prstGeom prst="rect">
            <a:avLst/>
          </a:prstGeom>
          <a:solidFill>
            <a:srgbClr val="C010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1097280" y="2926079"/>
            <a:ext cx="731520" cy="731520"/>
          </a:xfrm>
          <a:prstGeom prst="rect">
            <a:avLst/>
          </a:prstGeom>
          <a:solidFill>
            <a:srgbClr val="8B001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97280" y="2926079"/>
            <a:ext cx="731520" cy="73152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ctr"/>
            <a:r>
              <a:rPr sz="2800" b="1">
                <a:solidFill>
                  <a:srgbClr val="E8C54A"/>
                </a:solidFill>
                <a:latin typeface="微软雅黑"/>
              </a:rPr>
              <a:t>02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11680" y="2880360"/>
            <a:ext cx="8686800" cy="45720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微软雅黑"/>
              </a:rPr>
              <a:t>章标题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11680" y="3337560"/>
            <a:ext cx="8686800" cy="45720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1800" b="0">
                <a:solidFill>
                  <a:srgbClr val="BFBFBF"/>
                </a:solidFill>
                <a:latin typeface="微软雅黑"/>
              </a:rPr>
              <a:t>章提要：一句话说明这一章讲什么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14400" y="3931920"/>
            <a:ext cx="82296" cy="822960"/>
          </a:xfrm>
          <a:prstGeom prst="rect">
            <a:avLst/>
          </a:prstGeom>
          <a:solidFill>
            <a:srgbClr val="C010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1097280" y="3977639"/>
            <a:ext cx="731520" cy="731520"/>
          </a:xfrm>
          <a:prstGeom prst="rect">
            <a:avLst/>
          </a:prstGeom>
          <a:solidFill>
            <a:srgbClr val="8B001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097280" y="3977639"/>
            <a:ext cx="731520" cy="73152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ctr"/>
            <a:r>
              <a:rPr sz="2800" b="1">
                <a:solidFill>
                  <a:srgbClr val="E8C54A"/>
                </a:solidFill>
                <a:latin typeface="微软雅黑"/>
              </a:rPr>
              <a:t>03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11680" y="3931920"/>
            <a:ext cx="8686800" cy="45720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微软雅黑"/>
              </a:rPr>
              <a:t>章标题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011680" y="4389120"/>
            <a:ext cx="8686800" cy="45720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1800" b="0">
                <a:solidFill>
                  <a:srgbClr val="BFBFBF"/>
                </a:solidFill>
                <a:latin typeface="微软雅黑"/>
              </a:rPr>
              <a:t>章提要：一句话说明这一章讲什么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14400" y="4983479"/>
            <a:ext cx="82296" cy="822960"/>
          </a:xfrm>
          <a:prstGeom prst="rect">
            <a:avLst/>
          </a:prstGeom>
          <a:solidFill>
            <a:srgbClr val="C010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1097280" y="5029199"/>
            <a:ext cx="731520" cy="731520"/>
          </a:xfrm>
          <a:prstGeom prst="rect">
            <a:avLst/>
          </a:prstGeom>
          <a:solidFill>
            <a:srgbClr val="8B001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97280" y="5029199"/>
            <a:ext cx="731520" cy="73152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ctr"/>
            <a:r>
              <a:rPr sz="2800" b="1">
                <a:solidFill>
                  <a:srgbClr val="E8C54A"/>
                </a:solidFill>
                <a:latin typeface="微软雅黑"/>
              </a:rPr>
              <a:t>04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011680" y="4983479"/>
            <a:ext cx="8686800" cy="45720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2400" b="1">
                <a:solidFill>
                  <a:srgbClr val="FFFFFF"/>
                </a:solidFill>
                <a:latin typeface="微软雅黑"/>
              </a:rPr>
              <a:t>章标题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011680" y="5440679"/>
            <a:ext cx="8686800" cy="45720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1800" b="0">
                <a:solidFill>
                  <a:srgbClr val="BFBFBF"/>
                </a:solidFill>
                <a:latin typeface="微软雅黑"/>
              </a:rPr>
              <a:t>章提要：一句话说明这一章讲什么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212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65760"/>
          </a:xfrm>
          <a:prstGeom prst="rect">
            <a:avLst/>
          </a:prstGeom>
          <a:solidFill>
            <a:srgbClr val="C010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C010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1463040"/>
            <a:ext cx="5486400" cy="274320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16000" b="1">
                <a:solidFill>
                  <a:srgbClr val="C0101A"/>
                </a:solidFill>
                <a:latin typeface="微软雅黑"/>
              </a:rPr>
              <a:t>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4023360"/>
            <a:ext cx="10058400" cy="91440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4600" b="1">
                <a:solidFill>
                  <a:srgbClr val="FFFFFF"/>
                </a:solidFill>
                <a:latin typeface="微软雅黑"/>
              </a:rPr>
              <a:t>AI 课程开发流程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5120640"/>
            <a:ext cx="10058400" cy="73152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2200" b="0">
                <a:solidFill>
                  <a:srgbClr val="E8C54A"/>
                </a:solidFill>
                <a:latin typeface="微软雅黑"/>
              </a:rPr>
              <a:t>不是摒弃传统开发方式，而是升级迭代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212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914400" y="914400"/>
            <a:ext cx="274320" cy="822960"/>
          </a:xfrm>
          <a:prstGeom prst="rect">
            <a:avLst/>
          </a:prstGeom>
          <a:solidFill>
            <a:srgbClr val="C010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371600" y="914400"/>
            <a:ext cx="9601200" cy="82296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4000" b="1">
                <a:solidFill>
                  <a:srgbClr val="FFFFFF"/>
                </a:solidFill>
                <a:latin typeface="微软雅黑"/>
              </a:rPr>
              <a:t>AI 课程开发六大步骤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011680"/>
            <a:ext cx="10332720" cy="54864"/>
          </a:xfrm>
          <a:prstGeom prst="rect">
            <a:avLst/>
          </a:prstGeom>
          <a:solidFill>
            <a:srgbClr val="C010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914400" y="2377440"/>
            <a:ext cx="10332720" cy="365760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l"/>
            <a:r>
              <a:rPr sz="1800" b="0">
                <a:solidFill>
                  <a:srgbClr val="BFBFBF"/>
                </a:solidFill>
                <a:latin typeface="微软雅黑"/>
              </a:rPr>
              <a:t>（正文内容区：并列卡 / 四步链 / 双栏对比 / 循环图，由引擎按课程 JSON 自动绘制）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212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2743200"/>
            <a:ext cx="12191695" cy="1371600"/>
          </a:xfrm>
          <a:prstGeom prst="rect">
            <a:avLst/>
          </a:prstGeom>
          <a:solidFill>
            <a:srgbClr val="8B001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914400" y="2834640"/>
            <a:ext cx="10332720" cy="118872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ctr"/>
            <a:r>
              <a:rPr sz="5400" b="1">
                <a:solidFill>
                  <a:srgbClr val="FFFFFF"/>
                </a:solidFill>
                <a:latin typeface="微软雅黑"/>
              </a:rPr>
              <a:t>铁军执行力，化繁为简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4754880"/>
            <a:ext cx="10332720" cy="731520"/>
          </a:xfrm>
          <a:prstGeom prst="rect">
            <a:avLst/>
          </a:prstGeom>
          <a:noFill/>
        </p:spPr>
        <p:txBody>
          <a:bodyPr wrap="square" anchor="ctr" lIns="76200" rIns="76200">
            <a:spAutoFit/>
          </a:bodyPr>
          <a:lstStyle/>
          <a:p>
            <a:pPr algn="ctr"/>
            <a:r>
              <a:rPr sz="2600" b="1">
                <a:solidFill>
                  <a:srgbClr val="E8C54A"/>
                </a:solidFill>
                <a:latin typeface="微软雅黑"/>
              </a:rPr>
              <a:t>AI 智造 · 赋能明师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