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4515" r:id="rId2"/>
    <p:sldId id="4516" r:id="rId11"/>
    <p:sldId id="259" r:id="rId3"/>
    <p:sldId id="4497" r:id="rId4"/>
    <p:sldId id="257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C00"/>
    <a:srgbClr val="002060"/>
    <a:srgbClr val="0B2447"/>
    <a:srgbClr val="0060A8"/>
    <a:srgbClr val="0070C0"/>
    <a:srgbClr val="009944"/>
    <a:srgbClr val="339933"/>
    <a:srgbClr val="006600"/>
    <a:srgbClr val="00BC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2" autoAdjust="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248" y="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1" Type="http://schemas.openxmlformats.org/officeDocument/2006/relationships/slide" Target="slides/slide2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E1C0E8-A57F-4AFA-A6B2-4EF5214B6E1A}" type="datetimeFigureOut">
              <a:rPr lang="zh-CN" altLang="en-US" smtClean="0"/>
              <a:t>2026/7/25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A376D8-ACA6-4FBD-A347-88C7C493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967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1382CC-5800-1297-3D01-F33BF53435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8DC7B66-9EAA-7DBA-BA8F-85D8ADBE4E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5313"/>
            <a:ext cx="12192000" cy="6794732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56DA1254-7DFA-08ED-4B4F-F9E2693FD32E}"/>
              </a:ext>
            </a:extLst>
          </p:cNvPr>
          <p:cNvSpPr txBox="1"/>
          <p:nvPr/>
        </p:nvSpPr>
        <p:spPr>
          <a:xfrm>
            <a:off x="2014088" y="1874519"/>
            <a:ext cx="7994490" cy="2287806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一句成课</a:t>
            </a:r>
            <a:endParaRPr lang="en-US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 algn="ctr">
              <a:lnSpc>
                <a:spcPct val="130000"/>
              </a:lnSpc>
              <a:spcAft>
                <a:spcPts val="400"/>
              </a:spcAft>
            </a:pP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—— 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讲师专业课程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AI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开发与设计</a:t>
            </a:r>
            <a:endParaRPr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9B500E6C-ACBE-2EB8-01E7-C48A11A58B92}"/>
              </a:ext>
            </a:extLst>
          </p:cNvPr>
          <p:cNvSpPr txBox="1"/>
          <p:nvPr/>
        </p:nvSpPr>
        <p:spPr>
          <a:xfrm>
            <a:off x="4369938" y="4339583"/>
            <a:ext cx="3599312" cy="607154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pPr algn="ctr">
              <a:lnSpc>
                <a:spcPct val="150000"/>
              </a:lnSpc>
              <a:spcAft>
                <a:spcPts val="400"/>
              </a:spcAft>
            </a:pPr>
            <a:r>
              <a:rPr lang="zh-CN" altLang="en-US" sz="2800" b="1" dirty="0">
                <a:solidFill>
                  <a:srgbClr val="FFDC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赵海河 主讲</a:t>
            </a:r>
            <a:endParaRPr sz="1600" b="1" dirty="0">
              <a:solidFill>
                <a:srgbClr val="FFDC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17791921"/>
      </p:ext>
    </p:extLst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365760" y="1371600"/>
            <a:ext cx="11460480" cy="41148"/>
          </a:xfrm>
          <a:prstGeom prst="rect">
            <a:avLst/>
          </a:prstGeom>
          <a:solidFill>
            <a:srgbClr val="0B24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365760" y="6309360"/>
            <a:ext cx="11460480" cy="41148"/>
          </a:xfrm>
          <a:prstGeom prst="rect">
            <a:avLst/>
          </a:prstGeom>
          <a:solidFill>
            <a:srgbClr val="0B24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411480"/>
            <a:ext cx="11460480" cy="82296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sz="4000" b="1">
                <a:solidFill>
                  <a:srgbClr val="0B2447"/>
                </a:solidFill>
                <a:latin typeface="微软雅黑"/>
                <a:ea typeface="微软雅黑"/>
              </a:rPr>
              <a:t>目录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75560" y="1691640"/>
            <a:ext cx="7040880" cy="941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0B2447"/>
                </a:solidFill>
                <a:latin typeface="微软雅黑"/>
                <a:ea typeface="微软雅黑"/>
              </a:rPr>
              <a:t>01  章标题</a:t>
            </a:r>
            <a:r>
              <a:rPr sz="2800" b="1">
                <a:solidFill>
                  <a:srgbClr val="2E5FA3"/>
                </a:solidFill>
                <a:latin typeface="微软雅黑"/>
                <a:ea typeface="微软雅黑"/>
              </a:rPr>
              <a:t/>
            </a:r>
          </a:p>
          <a:p>
            <a:pPr algn="l"/>
            <a:r>
              <a:rPr sz="2000" b="0">
                <a:solidFill>
                  <a:srgbClr val="0B2447"/>
                </a:solidFill>
                <a:latin typeface="微软雅黑"/>
                <a:ea typeface="微软雅黑"/>
              </a:rPr>
              <a:t>章提要：一句话说明这一章讲什么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75560" y="2770632"/>
            <a:ext cx="7040880" cy="941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0B2447"/>
                </a:solidFill>
                <a:latin typeface="微软雅黑"/>
                <a:ea typeface="微软雅黑"/>
              </a:rPr>
              <a:t>02  章标题</a:t>
            </a:r>
            <a:r>
              <a:rPr sz="2800" b="1">
                <a:solidFill>
                  <a:srgbClr val="2E5FA3"/>
                </a:solidFill>
                <a:latin typeface="微软雅黑"/>
                <a:ea typeface="微软雅黑"/>
              </a:rPr>
              <a:t/>
            </a:r>
          </a:p>
          <a:p>
            <a:pPr algn="l"/>
            <a:r>
              <a:rPr sz="2000" b="0">
                <a:solidFill>
                  <a:srgbClr val="0B2447"/>
                </a:solidFill>
                <a:latin typeface="微软雅黑"/>
                <a:ea typeface="微软雅黑"/>
              </a:rPr>
              <a:t>章提要：一句话说明这一章讲什么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75560" y="3849624"/>
            <a:ext cx="7040880" cy="941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0B2447"/>
                </a:solidFill>
                <a:latin typeface="微软雅黑"/>
                <a:ea typeface="微软雅黑"/>
              </a:rPr>
              <a:t>03  章标题</a:t>
            </a:r>
            <a:r>
              <a:rPr sz="2800" b="1">
                <a:solidFill>
                  <a:srgbClr val="2E5FA3"/>
                </a:solidFill>
                <a:latin typeface="微软雅黑"/>
                <a:ea typeface="微软雅黑"/>
              </a:rPr>
              <a:t/>
            </a:r>
          </a:p>
          <a:p>
            <a:pPr algn="l"/>
            <a:r>
              <a:rPr sz="2000" b="0">
                <a:solidFill>
                  <a:srgbClr val="0B2447"/>
                </a:solidFill>
                <a:latin typeface="微软雅黑"/>
                <a:ea typeface="微软雅黑"/>
              </a:rPr>
              <a:t>章提要：一句话说明这一章讲什么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75560" y="4928616"/>
            <a:ext cx="7040880" cy="941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0B2447"/>
                </a:solidFill>
                <a:latin typeface="微软雅黑"/>
                <a:ea typeface="微软雅黑"/>
              </a:rPr>
              <a:t>04  章标题</a:t>
            </a:r>
            <a:r>
              <a:rPr sz="2800" b="1">
                <a:solidFill>
                  <a:srgbClr val="2E5FA3"/>
                </a:solidFill>
                <a:latin typeface="微软雅黑"/>
                <a:ea typeface="微软雅黑"/>
              </a:rPr>
              <a:t/>
            </a:r>
          </a:p>
          <a:p>
            <a:pPr algn="l"/>
            <a:r>
              <a:rPr sz="2000" b="0">
                <a:solidFill>
                  <a:srgbClr val="0B2447"/>
                </a:solidFill>
                <a:latin typeface="微软雅黑"/>
                <a:ea typeface="微软雅黑"/>
              </a:rPr>
              <a:t>章提要：一句话说明这一章讲什么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749808"/>
            <a:ext cx="12191695" cy="45720"/>
          </a:xfrm>
          <a:prstGeom prst="rect">
            <a:avLst/>
          </a:prstGeom>
          <a:solidFill>
            <a:srgbClr val="0B24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6309360"/>
            <a:ext cx="12191695" cy="548640"/>
          </a:xfrm>
          <a:prstGeom prst="rect">
            <a:avLst/>
          </a:prstGeom>
          <a:solidFill>
            <a:srgbClr val="0B24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">
            <a:extLst>
              <a:ext uri="{FF2B5EF4-FFF2-40B4-BE49-F238E27FC236}">
                <a16:creationId xmlns:a16="http://schemas.microsoft.com/office/drawing/2014/main" id="{03C38505-EA16-EB9E-F057-45AF7E0C69D3}"/>
              </a:ext>
            </a:extLst>
          </p:cNvPr>
          <p:cNvSpPr txBox="1"/>
          <p:nvPr/>
        </p:nvSpPr>
        <p:spPr>
          <a:xfrm>
            <a:off x="142503" y="2133707"/>
            <a:ext cx="4572000" cy="2499146"/>
          </a:xfrm>
          <a:prstGeom prst="rect">
            <a:avLst/>
          </a:prstGeom>
          <a:noFill/>
        </p:spPr>
        <p:txBody>
          <a:bodyPr wrap="square" lIns="36576" tIns="18288" rIns="36576" bIns="18288" anchor="ctr">
            <a:spAutoFit/>
          </a:bodyPr>
          <a:lstStyle/>
          <a:p>
            <a:pPr algn="ctr">
              <a:spcAft>
                <a:spcPts val="400"/>
              </a:spcAft>
            </a:pPr>
            <a:r>
              <a:rPr sz="16000" b="1" dirty="0">
                <a:solidFill>
                  <a:srgbClr val="0B2447"/>
                </a:solidFill>
                <a:latin typeface="微软雅黑"/>
                <a:ea typeface="微软雅黑"/>
                <a:cs typeface="微软雅黑"/>
              </a:rPr>
              <a:t>01</a:t>
            </a:r>
          </a:p>
        </p:txBody>
      </p:sp>
      <p:sp>
        <p:nvSpPr>
          <p:cNvPr id="25" name="TextBox 4">
            <a:extLst>
              <a:ext uri="{FF2B5EF4-FFF2-40B4-BE49-F238E27FC236}">
                <a16:creationId xmlns:a16="http://schemas.microsoft.com/office/drawing/2014/main" id="{16FF040C-054B-7000-F298-4F8AE3F082AB}"/>
              </a:ext>
            </a:extLst>
          </p:cNvPr>
          <p:cNvSpPr txBox="1"/>
          <p:nvPr/>
        </p:nvSpPr>
        <p:spPr>
          <a:xfrm>
            <a:off x="4623063" y="2743616"/>
            <a:ext cx="6766560" cy="744819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lang="en-US" sz="4600" b="1" dirty="0" err="1">
                <a:solidFill>
                  <a:srgbClr val="0B2447"/>
                </a:solidFill>
                <a:latin typeface="微软雅黑"/>
                <a:ea typeface="微软雅黑"/>
                <a:cs typeface="微软雅黑"/>
              </a:rPr>
              <a:t>AI课程开发流程</a:t>
            </a:r>
            <a:endParaRPr sz="4600" b="1" dirty="0">
              <a:solidFill>
                <a:srgbClr val="00206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7" name="TextBox 5">
            <a:extLst>
              <a:ext uri="{FF2B5EF4-FFF2-40B4-BE49-F238E27FC236}">
                <a16:creationId xmlns:a16="http://schemas.microsoft.com/office/drawing/2014/main" id="{81EA2A7C-5D01-6482-9AA5-1DC0A0FBA292}"/>
              </a:ext>
            </a:extLst>
          </p:cNvPr>
          <p:cNvSpPr txBox="1"/>
          <p:nvPr/>
        </p:nvSpPr>
        <p:spPr>
          <a:xfrm>
            <a:off x="4623063" y="4098344"/>
            <a:ext cx="6766560" cy="34471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pPr>
              <a:spcAft>
                <a:spcPts val="400"/>
              </a:spcAft>
            </a:pPr>
            <a:r>
              <a:rPr lang="en-US" sz="2000" b="0" dirty="0" err="1">
                <a:solidFill>
                  <a:srgbClr val="0B2447"/>
                </a:solidFill>
                <a:latin typeface="微软雅黑"/>
                <a:ea typeface="微软雅黑"/>
                <a:cs typeface="微软雅黑"/>
              </a:rPr>
              <a:t>不是</a:t>
            </a:r>
            <a:r>
              <a:rPr lang="zh-CN" altLang="en-US" sz="2000" dirty="0">
                <a:solidFill>
                  <a:srgbClr val="0B2447"/>
                </a:solidFill>
                <a:latin typeface="微软雅黑"/>
                <a:ea typeface="微软雅黑"/>
                <a:cs typeface="微软雅黑"/>
              </a:rPr>
              <a:t>摒弃传统开发方式，而是升级迭代</a:t>
            </a:r>
            <a:endParaRPr sz="2000" b="0" dirty="0">
              <a:solidFill>
                <a:srgbClr val="002060"/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3BC202-0C5F-A0B7-00F0-2D739FEDFC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2">
            <a:extLst>
              <a:ext uri="{FF2B5EF4-FFF2-40B4-BE49-F238E27FC236}">
                <a16:creationId xmlns:a16="http://schemas.microsoft.com/office/drawing/2014/main" id="{3C937E03-0999-7D1F-E139-0DBCA25FAD22}"/>
              </a:ext>
            </a:extLst>
          </p:cNvPr>
          <p:cNvSpPr/>
          <p:nvPr/>
        </p:nvSpPr>
        <p:spPr>
          <a:xfrm>
            <a:off x="1" y="6447299"/>
            <a:ext cx="12198351" cy="245928"/>
          </a:xfrm>
          <a:prstGeom prst="rect">
            <a:avLst/>
          </a:prstGeom>
          <a:solidFill>
            <a:srgbClr val="0B2447"/>
          </a:solidFill>
          <a:ln w="9525">
            <a:noFill/>
          </a:ln>
        </p:spPr>
        <p:txBody>
          <a:bodyPr anchor="ctr" anchorCtr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矩形 12">
            <a:extLst>
              <a:ext uri="{FF2B5EF4-FFF2-40B4-BE49-F238E27FC236}">
                <a16:creationId xmlns:a16="http://schemas.microsoft.com/office/drawing/2014/main" id="{37714EFD-F788-D9BF-A74C-0235569AB478}"/>
              </a:ext>
            </a:extLst>
          </p:cNvPr>
          <p:cNvSpPr/>
          <p:nvPr/>
        </p:nvSpPr>
        <p:spPr>
          <a:xfrm flipV="1">
            <a:off x="1" y="969759"/>
            <a:ext cx="12198351" cy="45719"/>
          </a:xfrm>
          <a:prstGeom prst="rect">
            <a:avLst/>
          </a:prstGeom>
          <a:solidFill>
            <a:srgbClr val="0B2447"/>
          </a:solidFill>
          <a:ln w="9525">
            <a:noFill/>
          </a:ln>
        </p:spPr>
        <p:txBody>
          <a:bodyPr anchor="ctr" anchorCtr="0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6744046D-456A-BD0D-9BC7-B7C3328376CF}"/>
              </a:ext>
            </a:extLst>
          </p:cNvPr>
          <p:cNvSpPr txBox="1"/>
          <p:nvPr/>
        </p:nvSpPr>
        <p:spPr>
          <a:xfrm>
            <a:off x="371697" y="218212"/>
            <a:ext cx="5197830" cy="652486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pPr algn="l">
              <a:spcAft>
                <a:spcPts val="400"/>
              </a:spcAft>
            </a:pPr>
            <a:r>
              <a:rPr lang="en-US" sz="4000" b="1" dirty="0" err="1">
                <a:solidFill>
                  <a:srgbClr val="0B2447"/>
                </a:solidFill>
                <a:latin typeface="微软雅黑"/>
                <a:ea typeface="微软雅黑"/>
                <a:cs typeface="微软雅黑"/>
              </a:rPr>
              <a:t>AI课程开发六大步骤</a:t>
            </a:r>
            <a:endParaRPr sz="4000" b="1" dirty="0">
              <a:solidFill>
                <a:srgbClr val="002060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814246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969F5C6-258C-8919-27AB-AA83C3D18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5313"/>
            <a:ext cx="12192000" cy="67947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C67C6FC-1636-818A-EAB0-97D703D1473B}"/>
              </a:ext>
            </a:extLst>
          </p:cNvPr>
          <p:cNvSpPr txBox="1"/>
          <p:nvPr/>
        </p:nvSpPr>
        <p:spPr>
          <a:xfrm>
            <a:off x="2014088" y="2286000"/>
            <a:ext cx="7994490" cy="2955746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pPr algn="ctr">
              <a:lnSpc>
                <a:spcPct val="100000"/>
              </a:lnSpc>
              <a:spcAft>
                <a:spcPts val="400"/>
              </a:spcAft>
            </a:pP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一句成课，化繁为简</a:t>
            </a:r>
            <a:endParaRPr lang="en-US" altLang="zh-CN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 algn="ctr">
              <a:lnSpc>
                <a:spcPct val="130000"/>
              </a:lnSpc>
              <a:spcAft>
                <a:spcPts val="400"/>
              </a:spcAft>
            </a:pPr>
            <a:r>
              <a:rPr 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A I </a:t>
            </a: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智 造，赋能明师</a:t>
            </a:r>
            <a:endParaRPr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929</TotalTime>
  <Words>61</Words>
  <Application>Microsoft Office PowerPoint</Application>
  <PresentationFormat>宽屏</PresentationFormat>
  <Paragraphs>9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等线</vt:lpstr>
      <vt:lpstr>宋体</vt:lpstr>
      <vt:lpstr>微软雅黑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DELL</dc:creator>
  <cp:keywords/>
  <dc:description>generated using python-pptx</dc:description>
  <cp:lastModifiedBy>海河 赵</cp:lastModifiedBy>
  <cp:revision>42</cp:revision>
  <dcterms:created xsi:type="dcterms:W3CDTF">2013-01-27T09:14:16Z</dcterms:created>
  <dcterms:modified xsi:type="dcterms:W3CDTF">2026-07-25T14:43:25Z</dcterms:modified>
  <cp:category/>
</cp:coreProperties>
</file>